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3" r:id="rId10"/>
    <p:sldId id="294" r:id="rId11"/>
    <p:sldId id="295" r:id="rId12"/>
    <p:sldId id="291" r:id="rId13"/>
    <p:sldId id="292" r:id="rId14"/>
    <p:sldId id="283" r:id="rId15"/>
    <p:sldId id="296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6" autoAdjust="0"/>
    <p:restoredTop sz="94660"/>
  </p:normalViewPr>
  <p:slideViewPr>
    <p:cSldViewPr>
      <p:cViewPr varScale="1">
        <p:scale>
          <a:sx n="139" d="100"/>
          <a:sy n="139" d="100"/>
        </p:scale>
        <p:origin x="-888" y="-104"/>
      </p:cViewPr>
      <p:guideLst>
        <p:guide orient="horz" pos="2868"/>
        <p:guide pos="12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9/6/16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9/6/16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9/6/16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Briefing on </a:t>
            </a:r>
            <a:r>
              <a:rPr lang="en-US" dirty="0" smtClean="0"/>
              <a:t>06-</a:t>
            </a:r>
            <a:r>
              <a:rPr lang="en-US" dirty="0" smtClean="0"/>
              <a:t>09-2016 8am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Forecasting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flight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09-2016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038350"/>
            <a:ext cx="4024319" cy="3790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3002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950"/>
            <a:ext cx="3810000" cy="2944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0"/>
            <a:ext cx="3821206" cy="2952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2857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9527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145018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4539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360825"/>
            <a:ext cx="3434629" cy="3163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17"/>
            <a:ext cx="3657600" cy="2826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950"/>
            <a:ext cx="3657600" cy="2826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575" y="0"/>
            <a:ext cx="3623982" cy="2800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2095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619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9527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038600" y="211455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20994" cy="2798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7950"/>
            <a:ext cx="3623982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-3079"/>
            <a:ext cx="3886200" cy="30029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266950"/>
            <a:ext cx="3886200" cy="3002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438150"/>
            <a:ext cx="2326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Boundary Layer Height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571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-18306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27241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33350"/>
            <a:ext cx="1471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7</a:t>
            </a:r>
            <a:r>
              <a:rPr lang="en-US" dirty="0" smtClean="0"/>
              <a:t> WED,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105400" y="29527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1524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65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3670" r="-43670"/>
          <a:stretch>
            <a:fillRect/>
          </a:stretch>
        </p:blipFill>
        <p:spPr>
          <a:xfrm>
            <a:off x="-1828800" y="1221338"/>
            <a:ext cx="8077200" cy="33316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76350"/>
            <a:ext cx="4240306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8191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693" y="7429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12Z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419600" y="971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0" name="Oval 9"/>
          <p:cNvSpPr/>
          <p:nvPr/>
        </p:nvSpPr>
        <p:spPr>
          <a:xfrm>
            <a:off x="0" y="8953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163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</a:t>
            </a:r>
            <a:r>
              <a:rPr lang="en-US" dirty="0" smtClean="0"/>
              <a:t>Thursday</a:t>
            </a:r>
            <a:br>
              <a:rPr lang="en-US" dirty="0" smtClean="0"/>
            </a:br>
            <a:r>
              <a:rPr lang="en-US" dirty="0" smtClean="0"/>
              <a:t>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1276350"/>
            <a:ext cx="434339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Cirrus over the first part of the routine flight track (narrow line, could be also just south of the track), but overall low high cloud cover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mid level clouds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Sc</a:t>
            </a:r>
            <a:r>
              <a:rPr lang="en-US" dirty="0" smtClean="0"/>
              <a:t> deck is separated into a closed and open cloud field along the line of the RF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388" y="1352550"/>
            <a:ext cx="4437529" cy="3429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400800" y="2571750"/>
            <a:ext cx="762000" cy="762000"/>
          </a:xfrm>
          <a:prstGeom prst="line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8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</a:t>
            </a:r>
            <a:r>
              <a:rPr lang="en-US" dirty="0" smtClean="0"/>
              <a:t>Saturday</a:t>
            </a:r>
            <a:br>
              <a:rPr lang="en-US" dirty="0" smtClean="0"/>
            </a:br>
            <a:r>
              <a:rPr lang="en-US" sz="3100" dirty="0" smtClean="0"/>
              <a:t>Target Opt Flight, ER-2?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276350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120 hour forecast – but the two models agree pretty </a:t>
            </a:r>
            <a:r>
              <a:rPr lang="en-US" dirty="0" smtClean="0"/>
              <a:t>well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Broad patch of Cirrus over our region, but clear over the </a:t>
            </a:r>
            <a:r>
              <a:rPr lang="en-US" dirty="0" err="1" smtClean="0"/>
              <a:t>Sc</a:t>
            </a:r>
            <a:r>
              <a:rPr lang="en-US" dirty="0" smtClean="0"/>
              <a:t> 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mid level clouds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cloud decks starts to be more consistent north of -20S (cold front)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PBL and Cloud base higher than on the other days,  1000 – 1500 m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70 </a:t>
            </a:r>
            <a:r>
              <a:rPr lang="en-US" dirty="0" err="1" smtClean="0"/>
              <a:t>hPa</a:t>
            </a:r>
            <a:r>
              <a:rPr lang="en-US" dirty="0" smtClean="0"/>
              <a:t> seem OK to fly the ER-2, maximum winds below 30 knots (~25 knots)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648" y="1276350"/>
            <a:ext cx="463475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285750"/>
            <a:ext cx="1981732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Weather overview:</a:t>
            </a:r>
          </a:p>
          <a:p>
            <a:endParaRPr lang="en-US" dirty="0"/>
          </a:p>
          <a:p>
            <a:r>
              <a:rPr lang="en-US" dirty="0" smtClean="0"/>
              <a:t>P </a:t>
            </a:r>
            <a:r>
              <a:rPr lang="en-US" dirty="0" err="1" smtClean="0"/>
              <a:t>msl</a:t>
            </a:r>
            <a:endParaRPr lang="en-US" dirty="0" smtClean="0"/>
          </a:p>
          <a:p>
            <a:r>
              <a:rPr lang="en-US" dirty="0" smtClean="0"/>
              <a:t>Cloud </a:t>
            </a:r>
            <a:r>
              <a:rPr lang="en-US" dirty="0" smtClean="0"/>
              <a:t>cover</a:t>
            </a:r>
          </a:p>
          <a:p>
            <a:r>
              <a:rPr lang="en-US" dirty="0" err="1" smtClean="0"/>
              <a:t>Precip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247650"/>
            <a:ext cx="3657600" cy="3373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7890"/>
          <a:stretch/>
        </p:blipFill>
        <p:spPr>
          <a:xfrm>
            <a:off x="-152400" y="2495550"/>
            <a:ext cx="3708748" cy="3150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-171450"/>
            <a:ext cx="3850173" cy="35506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5881"/>
          <a:stretch/>
        </p:blipFill>
        <p:spPr>
          <a:xfrm>
            <a:off x="5410200" y="2571750"/>
            <a:ext cx="3843564" cy="333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85750"/>
            <a:ext cx="1471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7</a:t>
            </a:r>
            <a:r>
              <a:rPr lang="en-US" dirty="0" smtClean="0"/>
              <a:t> WED,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52400" y="24955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2857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26479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334000" y="30289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152400" y="28765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1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5889" r="-55889"/>
          <a:stretch>
            <a:fillRect/>
          </a:stretch>
        </p:blipFill>
        <p:spPr>
          <a:xfrm>
            <a:off x="4267200" y="2413738"/>
            <a:ext cx="6705600" cy="276586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95250"/>
            <a:ext cx="3200400" cy="2795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419350"/>
            <a:ext cx="3022600" cy="264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0"/>
            <a:ext cx="2971800" cy="25959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6200" y="514350"/>
            <a:ext cx="12619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10 m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9550"/>
            <a:ext cx="1471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7</a:t>
            </a:r>
            <a:r>
              <a:rPr lang="en-US" dirty="0" smtClean="0"/>
              <a:t> WED,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6479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67400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7400" y="26479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410200" y="31813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-1524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998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0"/>
            <a:ext cx="3796552" cy="293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30" y="-23653"/>
            <a:ext cx="3761230" cy="29064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66750"/>
            <a:ext cx="20766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&amp; RH 925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27" y="2647950"/>
            <a:ext cx="3623982" cy="280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9350"/>
            <a:ext cx="3821206" cy="295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7" y="4974"/>
            <a:ext cx="1471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7</a:t>
            </a:r>
            <a:r>
              <a:rPr lang="en-US" dirty="0" smtClean="0"/>
              <a:t> WED,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24955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1333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27241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10200" y="31813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1524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402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7072"/>
            <a:ext cx="2971800" cy="2578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" y="2495550"/>
            <a:ext cx="3061317" cy="2656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95" y="2234569"/>
            <a:ext cx="3352800" cy="2908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-95251"/>
            <a:ext cx="3271746" cy="28386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7600" y="514350"/>
            <a:ext cx="1545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700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09550"/>
            <a:ext cx="1471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7</a:t>
            </a:r>
            <a:r>
              <a:rPr lang="en-US" dirty="0" smtClean="0"/>
              <a:t> WED,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8003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2095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24955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410200" y="31813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-1524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430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57600" y="514350"/>
            <a:ext cx="1545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600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0"/>
            <a:ext cx="3925794" cy="3033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3" y="2576710"/>
            <a:ext cx="3660893" cy="2828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57600" cy="28263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557" y="2495550"/>
            <a:ext cx="3843617" cy="2876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150"/>
            <a:ext cx="1471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7</a:t>
            </a:r>
            <a:r>
              <a:rPr lang="en-US" dirty="0" smtClean="0"/>
              <a:t> WED,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084" y="2800350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333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26479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029200" y="30289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  <p:sp>
        <p:nvSpPr>
          <p:cNvPr id="18" name="Oval 17"/>
          <p:cNvSpPr/>
          <p:nvPr/>
        </p:nvSpPr>
        <p:spPr>
          <a:xfrm>
            <a:off x="-152400" y="31051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933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514350"/>
            <a:ext cx="13014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9</a:t>
            </a:r>
            <a:r>
              <a:rPr lang="en-US" dirty="0" smtClean="0"/>
              <a:t> FRI, </a:t>
            </a:r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666750"/>
            <a:ext cx="148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 smtClean="0"/>
              <a:t>10</a:t>
            </a:r>
            <a:r>
              <a:rPr lang="en-US" dirty="0" smtClean="0"/>
              <a:t> SAT, </a:t>
            </a:r>
            <a:r>
              <a:rPr lang="en-US" dirty="0" smtClean="0"/>
              <a:t>12Z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895350"/>
            <a:ext cx="4953000" cy="3714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1047750"/>
            <a:ext cx="4597400" cy="3448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209550"/>
            <a:ext cx="142865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WIND 70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ER-2 alt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181600" y="1123950"/>
            <a:ext cx="533400" cy="4572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00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0" y="145018"/>
            <a:ext cx="14719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7</a:t>
            </a:r>
            <a:r>
              <a:rPr lang="en-US" dirty="0" smtClean="0"/>
              <a:t> WED, </a:t>
            </a:r>
            <a:r>
              <a:rPr lang="en-US" dirty="0" smtClean="0"/>
              <a:t>12Z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266950"/>
            <a:ext cx="3700755" cy="34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71450"/>
            <a:ext cx="3845858" cy="297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2419350"/>
            <a:ext cx="3845859" cy="2971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1" y="-3486"/>
            <a:ext cx="3733800" cy="28852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1333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26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27241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33800" y="138352"/>
            <a:ext cx="1416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r>
              <a:rPr lang="en-US" dirty="0" smtClean="0"/>
              <a:t>/</a:t>
            </a:r>
            <a:r>
              <a:rPr lang="en-US" dirty="0"/>
              <a:t>8</a:t>
            </a:r>
            <a:r>
              <a:rPr lang="en-US" dirty="0" smtClean="0"/>
              <a:t> THU, </a:t>
            </a:r>
            <a:r>
              <a:rPr lang="en-US" dirty="0" smtClean="0"/>
              <a:t>12Z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245" y="2266950"/>
            <a:ext cx="3700755" cy="34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2826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66" y="2571750"/>
            <a:ext cx="3751065" cy="2898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3870"/>
            <a:ext cx="3525371" cy="2724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285750"/>
            <a:ext cx="52437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285750"/>
            <a:ext cx="58884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2876550"/>
            <a:ext cx="54331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038600" y="2114550"/>
            <a:ext cx="1066800" cy="1066800"/>
          </a:xfrm>
          <a:prstGeom prst="ellipse">
            <a:avLst/>
          </a:prstGeom>
          <a:solidFill>
            <a:srgbClr val="00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2252</TotalTime>
  <Words>426</Words>
  <Application>Microsoft Macintosh PowerPoint</Application>
  <PresentationFormat>On-screen Show (16:9)</PresentationFormat>
  <Paragraphs>106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ORACLES forecasting Briefing Meteorology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Thursday Routine Flight</vt:lpstr>
      <vt:lpstr>Summary Saturday Target Opt Flight, ER-2?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124</cp:revision>
  <dcterms:created xsi:type="dcterms:W3CDTF">2006-08-16T00:00:00Z</dcterms:created>
  <dcterms:modified xsi:type="dcterms:W3CDTF">2016-09-06T05:48:09Z</dcterms:modified>
</cp:coreProperties>
</file>